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  <p:sldId id="264" r:id="rId9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2020-10-20(Tue)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xirt/GameEngine2_TermProject_DungeonExodus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UNITY TERM 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r>
              <a:rPr lang="en-US" altLang="ko-KR" dirty="0"/>
              <a:t>2018180030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시점</a:t>
            </a:r>
            <a:r>
              <a:rPr lang="en-US" altLang="ko-KR" dirty="0"/>
              <a:t>: Back View / Shoulder View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누른 채로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7" y="3514098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</a:t>
            </a:r>
            <a:b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2" y="5200025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845102" cy="852434"/>
          </a:xfrm>
          <a:custGeom>
            <a:avLst/>
            <a:gdLst>
              <a:gd name="connsiteX0" fmla="*/ 0 w 1845102"/>
              <a:gd name="connsiteY0" fmla="*/ 0 h 852434"/>
              <a:gd name="connsiteX1" fmla="*/ 442824 w 1845102"/>
              <a:gd name="connsiteY1" fmla="*/ 0 h 852434"/>
              <a:gd name="connsiteX2" fmla="*/ 922551 w 1845102"/>
              <a:gd name="connsiteY2" fmla="*/ 0 h 852434"/>
              <a:gd name="connsiteX3" fmla="*/ 1383827 w 1845102"/>
              <a:gd name="connsiteY3" fmla="*/ 0 h 852434"/>
              <a:gd name="connsiteX4" fmla="*/ 1845102 w 1845102"/>
              <a:gd name="connsiteY4" fmla="*/ 0 h 852434"/>
              <a:gd name="connsiteX5" fmla="*/ 1845102 w 1845102"/>
              <a:gd name="connsiteY5" fmla="*/ 434741 h 852434"/>
              <a:gd name="connsiteX6" fmla="*/ 1845102 w 1845102"/>
              <a:gd name="connsiteY6" fmla="*/ 852434 h 852434"/>
              <a:gd name="connsiteX7" fmla="*/ 1346924 w 1845102"/>
              <a:gd name="connsiteY7" fmla="*/ 852434 h 852434"/>
              <a:gd name="connsiteX8" fmla="*/ 885649 w 1845102"/>
              <a:gd name="connsiteY8" fmla="*/ 852434 h 852434"/>
              <a:gd name="connsiteX9" fmla="*/ 461276 w 1845102"/>
              <a:gd name="connsiteY9" fmla="*/ 852434 h 852434"/>
              <a:gd name="connsiteX10" fmla="*/ 0 w 1845102"/>
              <a:gd name="connsiteY10" fmla="*/ 852434 h 852434"/>
              <a:gd name="connsiteX11" fmla="*/ 0 w 1845102"/>
              <a:gd name="connsiteY11" fmla="*/ 434741 h 852434"/>
              <a:gd name="connsiteX12" fmla="*/ 0 w 1845102"/>
              <a:gd name="connsiteY12" fmla="*/ 0 h 852434"/>
              <a:gd name="connsiteX0" fmla="*/ 21754 w 1845102"/>
              <a:gd name="connsiteY0" fmla="*/ 393100 h 852434"/>
              <a:gd name="connsiteX1" fmla="*/ -418229 w 1845102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45102" h="852434" fill="none" extrusionOk="0">
                <a:moveTo>
                  <a:pt x="0" y="0"/>
                </a:moveTo>
                <a:cubicBezTo>
                  <a:pt x="157728" y="-51522"/>
                  <a:pt x="255926" y="7893"/>
                  <a:pt x="442824" y="0"/>
                </a:cubicBezTo>
                <a:cubicBezTo>
                  <a:pt x="629722" y="-7893"/>
                  <a:pt x="768278" y="16712"/>
                  <a:pt x="922551" y="0"/>
                </a:cubicBezTo>
                <a:cubicBezTo>
                  <a:pt x="1076824" y="-16712"/>
                  <a:pt x="1234989" y="38661"/>
                  <a:pt x="1383827" y="0"/>
                </a:cubicBezTo>
                <a:cubicBezTo>
                  <a:pt x="1532665" y="-38661"/>
                  <a:pt x="1631201" y="26404"/>
                  <a:pt x="1845102" y="0"/>
                </a:cubicBezTo>
                <a:cubicBezTo>
                  <a:pt x="1860539" y="170451"/>
                  <a:pt x="1815092" y="236944"/>
                  <a:pt x="1845102" y="434741"/>
                </a:cubicBezTo>
                <a:cubicBezTo>
                  <a:pt x="1875112" y="632538"/>
                  <a:pt x="1814166" y="694731"/>
                  <a:pt x="1845102" y="852434"/>
                </a:cubicBezTo>
                <a:cubicBezTo>
                  <a:pt x="1655979" y="899622"/>
                  <a:pt x="1455433" y="850034"/>
                  <a:pt x="1346924" y="852434"/>
                </a:cubicBezTo>
                <a:cubicBezTo>
                  <a:pt x="1238415" y="854834"/>
                  <a:pt x="1060579" y="815147"/>
                  <a:pt x="885649" y="852434"/>
                </a:cubicBezTo>
                <a:cubicBezTo>
                  <a:pt x="710720" y="889721"/>
                  <a:pt x="561266" y="815800"/>
                  <a:pt x="461276" y="852434"/>
                </a:cubicBezTo>
                <a:cubicBezTo>
                  <a:pt x="361286" y="889068"/>
                  <a:pt x="199837" y="819677"/>
                  <a:pt x="0" y="852434"/>
                </a:cubicBezTo>
                <a:cubicBezTo>
                  <a:pt x="-6824" y="711609"/>
                  <a:pt x="42390" y="524565"/>
                  <a:pt x="0" y="434741"/>
                </a:cubicBezTo>
                <a:cubicBezTo>
                  <a:pt x="-42390" y="344917"/>
                  <a:pt x="29336" y="175373"/>
                  <a:pt x="0" y="0"/>
                </a:cubicBezTo>
                <a:close/>
              </a:path>
              <a:path w="1845102" h="852434" fill="none" extrusionOk="0">
                <a:moveTo>
                  <a:pt x="21754" y="393100"/>
                </a:moveTo>
                <a:cubicBezTo>
                  <a:pt x="-142426" y="513274"/>
                  <a:pt x="-210692" y="496495"/>
                  <a:pt x="-418229" y="632421"/>
                </a:cubicBezTo>
              </a:path>
              <a:path w="1845102" h="852434" stroke="0" extrusionOk="0">
                <a:moveTo>
                  <a:pt x="0" y="0"/>
                </a:moveTo>
                <a:cubicBezTo>
                  <a:pt x="117314" y="-21550"/>
                  <a:pt x="367046" y="1796"/>
                  <a:pt x="498178" y="0"/>
                </a:cubicBezTo>
                <a:cubicBezTo>
                  <a:pt x="629310" y="-1796"/>
                  <a:pt x="739227" y="53756"/>
                  <a:pt x="977904" y="0"/>
                </a:cubicBezTo>
                <a:cubicBezTo>
                  <a:pt x="1216581" y="-53756"/>
                  <a:pt x="1243636" y="37654"/>
                  <a:pt x="1383827" y="0"/>
                </a:cubicBezTo>
                <a:cubicBezTo>
                  <a:pt x="1524018" y="-37654"/>
                  <a:pt x="1676219" y="46599"/>
                  <a:pt x="1845102" y="0"/>
                </a:cubicBezTo>
                <a:cubicBezTo>
                  <a:pt x="1895325" y="189879"/>
                  <a:pt x="1843271" y="310857"/>
                  <a:pt x="1845102" y="443266"/>
                </a:cubicBezTo>
                <a:cubicBezTo>
                  <a:pt x="1846933" y="575675"/>
                  <a:pt x="1803064" y="679143"/>
                  <a:pt x="1845102" y="852434"/>
                </a:cubicBezTo>
                <a:cubicBezTo>
                  <a:pt x="1722771" y="872053"/>
                  <a:pt x="1509436" y="818144"/>
                  <a:pt x="1420729" y="852434"/>
                </a:cubicBezTo>
                <a:cubicBezTo>
                  <a:pt x="1332022" y="886724"/>
                  <a:pt x="1175230" y="838862"/>
                  <a:pt x="977904" y="852434"/>
                </a:cubicBezTo>
                <a:cubicBezTo>
                  <a:pt x="780578" y="866006"/>
                  <a:pt x="659845" y="806744"/>
                  <a:pt x="516629" y="852434"/>
                </a:cubicBezTo>
                <a:cubicBezTo>
                  <a:pt x="373413" y="898124"/>
                  <a:pt x="213530" y="834645"/>
                  <a:pt x="0" y="852434"/>
                </a:cubicBezTo>
                <a:cubicBezTo>
                  <a:pt x="-48404" y="649685"/>
                  <a:pt x="18713" y="535775"/>
                  <a:pt x="0" y="417693"/>
                </a:cubicBezTo>
                <a:cubicBezTo>
                  <a:pt x="-18713" y="299611"/>
                  <a:pt x="33029" y="197454"/>
                  <a:pt x="0" y="0"/>
                </a:cubicBezTo>
                <a:close/>
              </a:path>
              <a:path w="1845102" h="852434" fill="none" stroke="0" extrusionOk="0">
                <a:moveTo>
                  <a:pt x="21754" y="393100"/>
                </a:moveTo>
                <a:cubicBezTo>
                  <a:pt x="-40375" y="490761"/>
                  <a:pt x="-251149" y="506158"/>
                  <a:pt x="-418229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색에 해당하는 빛을 비추면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회전시킬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 err="1"/>
              <a:t>칠흑같은</a:t>
            </a:r>
            <a:r>
              <a:rPr lang="ko-KR" altLang="en-US" dirty="0"/>
              <a:t> 어둠에서 눈을 뜬 당신은 벽에 손을 짚은 채 앞으로 나아간다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한참을 걷다가 갑자기 눈 앞에 쏟아지는 </a:t>
            </a:r>
            <a:br>
              <a:rPr lang="en-US" altLang="ko-KR" dirty="0"/>
            </a:br>
            <a:r>
              <a:rPr lang="ko-KR" altLang="en-US" dirty="0"/>
              <a:t>형형색색의 빛들에 눈을 질끈 감는데</a:t>
            </a:r>
            <a:r>
              <a:rPr lang="en-US" altLang="ko-KR" dirty="0"/>
              <a:t>..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빛에 적응한 당신은 천천히 눈을 뜨고 그 전과는 다른</a:t>
            </a:r>
            <a:br>
              <a:rPr lang="en-US" altLang="ko-KR" dirty="0"/>
            </a:br>
            <a:r>
              <a:rPr lang="ko-KR" altLang="en-US" dirty="0"/>
              <a:t>새로운 광경을 보게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'</a:t>
            </a:r>
            <a:r>
              <a:rPr lang="ko-KR" altLang="en-US" dirty="0"/>
              <a:t>이건 함정</a:t>
            </a:r>
            <a:r>
              <a:rPr lang="en-US" altLang="ko-KR" dirty="0"/>
              <a:t>...?’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당신의 앞을 가로막는 수많은 강렬한 빛들을 뚫고</a:t>
            </a:r>
            <a:br>
              <a:rPr lang="en-US" altLang="ko-KR" dirty="0"/>
            </a:br>
            <a:r>
              <a:rPr lang="ko-KR" altLang="en-US" dirty="0"/>
              <a:t>과연 당신은 던전을 탈출할 수 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를 이용한 빛 반사 구현</a:t>
            </a:r>
            <a:endParaRPr lang="en-US" altLang="ko-KR" dirty="0"/>
          </a:p>
          <a:p>
            <a:r>
              <a:rPr lang="ko-KR" altLang="en-US" dirty="0"/>
              <a:t>플레이어와 물체 간 충돌처리와 상호작용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r>
              <a:rPr lang="en-US" altLang="ko-KR" dirty="0"/>
              <a:t>Particle </a:t>
            </a:r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8418E-DFC7-42FE-8744-586BCBD8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주소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312CA-5B3D-482F-A710-590A79EF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https://github.com/Eixirt/GameEngine2_TermProject_DungeonExodus.git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이동규 </a:t>
            </a:r>
            <a:r>
              <a:rPr lang="en-US" altLang="ko-KR" dirty="0"/>
              <a:t>: </a:t>
            </a:r>
            <a:r>
              <a:rPr lang="en-US" altLang="ko-KR" dirty="0" err="1"/>
              <a:t>Eixirt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이예림 </a:t>
            </a:r>
            <a:r>
              <a:rPr lang="en-US" altLang="ko-KR" dirty="0"/>
              <a:t>: </a:t>
            </a:r>
            <a:r>
              <a:rPr lang="en-US" altLang="ko-KR" dirty="0" err="1"/>
              <a:t>yerimyerim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CC2CD8-8875-495A-9AEC-3FAA10B5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C4F17-C65D-4825-87BF-2E0C48F0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1393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419</Words>
  <Application>Microsoft Office PowerPoint</Application>
  <PresentationFormat>와이드스크린</PresentationFormat>
  <Paragraphs>115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08서울남산체 M</vt:lpstr>
      <vt:lpstr>맑은 고딕</vt:lpstr>
      <vt:lpstr>08서울남산체 L</vt:lpstr>
      <vt:lpstr>Arial</vt:lpstr>
      <vt:lpstr>Office 테마</vt:lpstr>
      <vt:lpstr>UNITY TERM 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  <vt:lpstr>Git 주소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이동규(2018180030)</cp:lastModifiedBy>
  <cp:revision>21</cp:revision>
  <dcterms:created xsi:type="dcterms:W3CDTF">2020-10-17T10:37:45Z</dcterms:created>
  <dcterms:modified xsi:type="dcterms:W3CDTF">2020-10-19T23:30:50Z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